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4" r:id="rId3"/>
    <p:sldId id="258" r:id="rId4"/>
    <p:sldId id="268" r:id="rId5"/>
    <p:sldId id="261" r:id="rId6"/>
    <p:sldId id="271" r:id="rId7"/>
    <p:sldId id="267" r:id="rId8"/>
    <p:sldId id="272" r:id="rId9"/>
    <p:sldId id="260" r:id="rId10"/>
    <p:sldId id="27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444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930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508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588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7573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61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459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764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169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32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6109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6D61-5B8A-4247-9F2E-ED52F9CD6CDE}" type="datetimeFigureOut">
              <a:rPr lang="ru-RU" smtClean="0"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2F4A3-2190-4877-8E36-F49CD76D68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9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268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15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6781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01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203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30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177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8455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569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6275"/>
            <a:ext cx="121920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27983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Широкоэкранный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LRufina</dc:creator>
  <cp:lastModifiedBy>LRufina</cp:lastModifiedBy>
  <cp:revision>3</cp:revision>
  <dcterms:created xsi:type="dcterms:W3CDTF">2021-10-25T11:08:27Z</dcterms:created>
  <dcterms:modified xsi:type="dcterms:W3CDTF">2021-11-03T06:44:58Z</dcterms:modified>
</cp:coreProperties>
</file>